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Івентивний</a:t>
            </a:r>
            <a:r>
              <a:rPr lang="ru-RU" dirty="0" smtClean="0"/>
              <a:t>  </a:t>
            </a:r>
            <a:r>
              <a:rPr lang="ru-RU" dirty="0" smtClean="0"/>
              <a:t>туризм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Цінування</a:t>
            </a:r>
            <a:r>
              <a:rPr lang="ru-RU" dirty="0" smtClean="0"/>
              <a:t> та </a:t>
            </a:r>
            <a:r>
              <a:rPr lang="ru-RU" dirty="0" err="1" smtClean="0"/>
              <a:t>повага</a:t>
            </a:r>
            <a:r>
              <a:rPr lang="ru-RU" dirty="0" smtClean="0"/>
              <a:t> </a:t>
            </a:r>
            <a:r>
              <a:rPr lang="ru-RU" dirty="0" err="1" smtClean="0"/>
              <a:t>різноманітності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мультикультурності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сервісно-виробничий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 та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діючого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та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 та </a:t>
            </a:r>
            <a:r>
              <a:rPr lang="ru-RU" dirty="0" err="1" smtClean="0"/>
              <a:t>відстежувати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661266" cy="3140968"/>
          </a:xfrm>
          <a:prstGeom prst="rect">
            <a:avLst/>
          </a:prstGeom>
        </p:spPr>
      </p:pic>
      <p:pic>
        <p:nvPicPr>
          <p:cNvPr id="3" name="Рисунок 2" descr="images (2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9" y="0"/>
            <a:ext cx="3419872" cy="3212976"/>
          </a:xfrm>
          <a:prstGeom prst="rect">
            <a:avLst/>
          </a:prstGeom>
        </p:spPr>
      </p:pic>
      <p:pic>
        <p:nvPicPr>
          <p:cNvPr id="4" name="Рисунок 3" descr="Без названия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3140968"/>
            <a:ext cx="4860032" cy="3717032"/>
          </a:xfrm>
          <a:prstGeom prst="rect">
            <a:avLst/>
          </a:prstGeom>
        </p:spPr>
      </p:pic>
      <p:pic>
        <p:nvPicPr>
          <p:cNvPr id="5" name="Рисунок 4" descr="images (2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212976"/>
            <a:ext cx="4283968" cy="36450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перспективних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туризму за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оцінками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Всесвітньої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Туристичної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подієвий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івент-туризм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 smtClean="0">
                <a:latin typeface="Times New Roman" pitchFamily="18" charset="0"/>
                <a:cs typeface="Times New Roman" pitchFamily="18" charset="0"/>
              </a:rPr>
              <a:t>Івент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англ. “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event” –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запланована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соціально-суспільна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захід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метою,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резонанс для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сформувалася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ціла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індустрія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поділяється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за характером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кінцевою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метою.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/>
              <a:t>Унікальні</a:t>
            </a:r>
            <a:r>
              <a:rPr lang="ru-RU" dirty="0" smtClean="0"/>
              <a:t> тури,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поєднують</a:t>
            </a:r>
            <a:r>
              <a:rPr lang="ru-RU" dirty="0" smtClean="0"/>
              <a:t> </a:t>
            </a:r>
            <a:r>
              <a:rPr lang="ru-RU" dirty="0" err="1" smtClean="0"/>
              <a:t>традиційний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 та участь у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видовищних</a:t>
            </a:r>
            <a:r>
              <a:rPr lang="ru-RU" dirty="0" smtClean="0"/>
              <a:t> заходах,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завойовують</a:t>
            </a:r>
            <a:r>
              <a:rPr lang="ru-RU" dirty="0" smtClean="0"/>
              <a:t> все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. </a:t>
            </a:r>
            <a:r>
              <a:rPr lang="ru-RU" dirty="0" err="1" smtClean="0"/>
              <a:t>Подієвий</a:t>
            </a:r>
            <a:r>
              <a:rPr lang="ru-RU" dirty="0" smtClean="0"/>
              <a:t> туризм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постійна</a:t>
            </a:r>
            <a:r>
              <a:rPr lang="ru-RU" dirty="0" smtClean="0"/>
              <a:t> атмосфера свята,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незабутні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. Головна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подієвого</a:t>
            </a:r>
            <a:r>
              <a:rPr lang="ru-RU" dirty="0" smtClean="0"/>
              <a:t> туризму –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яскравих</a:t>
            </a:r>
            <a:r>
              <a:rPr lang="ru-RU" dirty="0" smtClean="0"/>
              <a:t> </a:t>
            </a:r>
            <a:r>
              <a:rPr lang="ru-RU" dirty="0" err="1" smtClean="0"/>
              <a:t>неповторних</a:t>
            </a:r>
            <a:r>
              <a:rPr lang="ru-RU" dirty="0" smtClean="0"/>
              <a:t> </a:t>
            </a:r>
            <a:r>
              <a:rPr lang="ru-RU" dirty="0" err="1" smtClean="0"/>
              <a:t>моментів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найвідоміших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івент-менеджерів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Джо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Голдблатт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стверджує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«З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формальної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точки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індустрія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свята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народилася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1800-х роках, коли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почався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продаж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квитків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трансформувалася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сама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професія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організатора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сформувалася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1950-х роках, 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почалося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1955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Діснейленду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Сучасний</a:t>
            </a:r>
            <a:r>
              <a:rPr lang="ru-RU" dirty="0" smtClean="0"/>
              <a:t> стан та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event-туризму в </a:t>
            </a:r>
            <a:r>
              <a:rPr lang="ru-RU" dirty="0" err="1" smtClean="0"/>
              <a:t>Україні</a:t>
            </a:r>
            <a:endParaRPr lang="ru-RU" dirty="0" smtClean="0"/>
          </a:p>
          <a:p>
            <a:r>
              <a:rPr lang="ru-RU" dirty="0" smtClean="0"/>
              <a:t>Марченко О. </a:t>
            </a:r>
            <a:r>
              <a:rPr lang="ru-RU" dirty="0" err="1" smtClean="0"/>
              <a:t>Інтеграція</a:t>
            </a:r>
            <a:r>
              <a:rPr lang="ru-RU" dirty="0" smtClean="0"/>
              <a:t> </a:t>
            </a:r>
            <a:r>
              <a:rPr lang="ru-RU" dirty="0" err="1" smtClean="0"/>
              <a:t>регіонального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продукту в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загальноукраїнський</a:t>
            </a:r>
            <a:r>
              <a:rPr lang="ru-RU" dirty="0" smtClean="0"/>
              <a:t> </a:t>
            </a:r>
            <a:r>
              <a:rPr lang="ru-RU" dirty="0" err="1" smtClean="0"/>
              <a:t>туристичний</a:t>
            </a:r>
            <a:r>
              <a:rPr lang="ru-RU" dirty="0" smtClean="0"/>
              <a:t> продукт та </a:t>
            </a:r>
            <a:r>
              <a:rPr lang="ru-RU" dirty="0" err="1" smtClean="0"/>
              <a:t>європейську</a:t>
            </a:r>
            <a:r>
              <a:rPr lang="ru-RU" dirty="0" smtClean="0"/>
              <a:t> </a:t>
            </a:r>
            <a:r>
              <a:rPr lang="ru-RU" dirty="0" err="1" smtClean="0"/>
              <a:t>туристичну</a:t>
            </a:r>
            <a:r>
              <a:rPr lang="ru-RU" dirty="0" smtClean="0"/>
              <a:t> </a:t>
            </a:r>
            <a:r>
              <a:rPr lang="ru-RU" dirty="0" err="1" smtClean="0"/>
              <a:t>індустрію</a:t>
            </a:r>
            <a:r>
              <a:rPr lang="ru-RU" dirty="0" smtClean="0"/>
              <a:t> / О.Марченко // </a:t>
            </a:r>
            <a:r>
              <a:rPr lang="ru-RU" dirty="0" err="1" smtClean="0"/>
              <a:t>Закарпаття</a:t>
            </a:r>
            <a:r>
              <a:rPr lang="ru-RU" dirty="0" smtClean="0"/>
              <a:t>: </a:t>
            </a:r>
            <a:r>
              <a:rPr lang="ru-RU" dirty="0" err="1" smtClean="0"/>
              <a:t>науково-популярне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про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сучасність</a:t>
            </a:r>
            <a:r>
              <a:rPr lang="ru-RU" dirty="0" smtClean="0"/>
              <a:t>, </a:t>
            </a:r>
            <a:r>
              <a:rPr lang="ru-RU" dirty="0" err="1" smtClean="0"/>
              <a:t>перспективи</a:t>
            </a:r>
            <a:r>
              <a:rPr lang="ru-RU" dirty="0" smtClean="0"/>
              <a:t> краю. зима 2010-2011. №3. </a:t>
            </a:r>
            <a:r>
              <a:rPr lang="ru-RU" dirty="0" smtClean="0"/>
              <a:t>С.42-46.</a:t>
            </a:r>
          </a:p>
          <a:p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обрії</a:t>
            </a:r>
            <a:r>
              <a:rPr lang="ru-RU" dirty="0" smtClean="0"/>
              <a:t> </a:t>
            </a:r>
            <a:r>
              <a:rPr lang="ru-RU" dirty="0" err="1" smtClean="0"/>
              <a:t>транскордонного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 // </a:t>
            </a:r>
            <a:r>
              <a:rPr lang="ru-RU" dirty="0" err="1" smtClean="0"/>
              <a:t>Закарпаття</a:t>
            </a:r>
            <a:r>
              <a:rPr lang="ru-RU" dirty="0" smtClean="0"/>
              <a:t>: </a:t>
            </a:r>
            <a:r>
              <a:rPr lang="ru-RU" dirty="0" err="1" smtClean="0"/>
              <a:t>науково-популярне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про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сучасність</a:t>
            </a:r>
            <a:r>
              <a:rPr lang="ru-RU" dirty="0" smtClean="0"/>
              <a:t>, </a:t>
            </a:r>
            <a:r>
              <a:rPr lang="ru-RU" dirty="0" err="1" smtClean="0"/>
              <a:t>перспективи</a:t>
            </a:r>
            <a:r>
              <a:rPr lang="ru-RU" dirty="0" smtClean="0"/>
              <a:t> краю. зима 2010-2011. №3. С. 3, 15-17.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Івентивний  туризм</vt:lpstr>
      <vt:lpstr>Компетенції:</vt:lpstr>
      <vt:lpstr>Слайд 3</vt:lpstr>
      <vt:lpstr>Слайд 4</vt:lpstr>
      <vt:lpstr>Слайд 5</vt:lpstr>
      <vt:lpstr>Слайд 6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Івентивний  туризм</dc:title>
  <dc:creator>Юдін Ілля Дмитрович</dc:creator>
  <cp:lastModifiedBy>iyudin</cp:lastModifiedBy>
  <cp:revision>1</cp:revision>
  <dcterms:created xsi:type="dcterms:W3CDTF">2021-01-30T16:04:49Z</dcterms:created>
  <dcterms:modified xsi:type="dcterms:W3CDTF">2021-01-30T16:13:34Z</dcterms:modified>
</cp:coreProperties>
</file>